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handoutMasterIdLst>
    <p:handoutMasterId r:id="rId35"/>
  </p:handoutMasterIdLst>
  <p:sldIdLst>
    <p:sldId id="256" r:id="rId2"/>
    <p:sldId id="287" r:id="rId3"/>
    <p:sldId id="261" r:id="rId4"/>
    <p:sldId id="285" r:id="rId5"/>
    <p:sldId id="271" r:id="rId6"/>
    <p:sldId id="281" r:id="rId7"/>
    <p:sldId id="280" r:id="rId8"/>
    <p:sldId id="282" r:id="rId9"/>
    <p:sldId id="291" r:id="rId10"/>
    <p:sldId id="283" r:id="rId11"/>
    <p:sldId id="290" r:id="rId12"/>
    <p:sldId id="268" r:id="rId13"/>
    <p:sldId id="288" r:id="rId14"/>
    <p:sldId id="289" r:id="rId15"/>
    <p:sldId id="286" r:id="rId16"/>
    <p:sldId id="275" r:id="rId17"/>
    <p:sldId id="276" r:id="rId18"/>
    <p:sldId id="269" r:id="rId19"/>
    <p:sldId id="272" r:id="rId20"/>
    <p:sldId id="277" r:id="rId21"/>
    <p:sldId id="259" r:id="rId22"/>
    <p:sldId id="266" r:id="rId23"/>
    <p:sldId id="273" r:id="rId24"/>
    <p:sldId id="274" r:id="rId25"/>
    <p:sldId id="278" r:id="rId26"/>
    <p:sldId id="279" r:id="rId27"/>
    <p:sldId id="260" r:id="rId28"/>
    <p:sldId id="264" r:id="rId29"/>
    <p:sldId id="265" r:id="rId30"/>
    <p:sldId id="267" r:id="rId31"/>
    <p:sldId id="262" r:id="rId32"/>
    <p:sldId id="26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2"/>
    <p:restoredTop sz="86538"/>
  </p:normalViewPr>
  <p:slideViewPr>
    <p:cSldViewPr snapToGrid="0" snapToObjects="1">
      <p:cViewPr varScale="1">
        <p:scale>
          <a:sx n="79" d="100"/>
          <a:sy n="79" d="100"/>
        </p:scale>
        <p:origin x="2208" y="200"/>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各車両のインスタンスを生成してから合成している</a:t>
            </a:r>
            <a:endParaRPr kumimoji="1" lang="en-US" altLang="ja-JP" dirty="0"/>
          </a:p>
          <a:p>
            <a:r>
              <a:rPr kumimoji="1" lang="ja-JP" altLang="en-US"/>
              <a:t>初期じょうた</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62172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する．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rotWithShape="1">
          <a:blip r:embed="rId3"/>
          <a:srcRect l="17071" r="14555" b="5630"/>
          <a:stretch/>
        </p:blipFill>
        <p:spPr>
          <a:xfrm>
            <a:off x="5809736" y="2804160"/>
            <a:ext cx="2865952"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可能な遷移から求める条件が正しいか確認できる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2"/>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rotWithShape="1">
          <a:blip r:embed="rId3"/>
          <a:srcRect l="17071" r="14555" b="5630"/>
          <a:stretch/>
        </p:blipFill>
        <p:spPr>
          <a:xfrm>
            <a:off x="581192" y="3556000"/>
            <a:ext cx="2583497"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81192" y="1923203"/>
            <a:ext cx="7989752" cy="3017097"/>
          </a:xfrm>
        </p:spPr>
        <p:txBody>
          <a:bodyPr/>
          <a:lstStyle/>
          <a:p>
            <a:r>
              <a:rPr lang="ja-JP" altLang="en-US"/>
              <a:t>単一の交差点における車両の挙動をモデル化し検証した</a:t>
            </a:r>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endParaRPr lang="en-US" altLang="ja-JP" dirty="0"/>
          </a:p>
          <a:p>
            <a:r>
              <a:rPr lang="ja-JP" altLang="en-US"/>
              <a:t>他の検証ツールや，大規模シミュレーションなどを用いて多角的にアルゴリズムの検証手法を検討したい</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6" name="正方形/長方形 5">
            <a:extLst>
              <a:ext uri="{FF2B5EF4-FFF2-40B4-BE49-F238E27FC236}">
                <a16:creationId xmlns:a16="http://schemas.microsoft.com/office/drawing/2014/main" id="{6ACCC3B4-A340-7747-9DD4-5DDC71C886DA}"/>
              </a:ext>
            </a:extLst>
          </p:cNvPr>
          <p:cNvSpPr/>
          <p:nvPr/>
        </p:nvSpPr>
        <p:spPr>
          <a:xfrm>
            <a:off x="1787692" y="4684700"/>
            <a:ext cx="1689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都市空間の画像</a:t>
            </a:r>
          </a:p>
        </p:txBody>
      </p:sp>
      <p:sp>
        <p:nvSpPr>
          <p:cNvPr id="7" name="正方形/長方形 6">
            <a:extLst>
              <a:ext uri="{FF2B5EF4-FFF2-40B4-BE49-F238E27FC236}">
                <a16:creationId xmlns:a16="http://schemas.microsoft.com/office/drawing/2014/main" id="{AA9BBF6D-8235-3141-B34F-F3052377C5CD}"/>
              </a:ext>
            </a:extLst>
          </p:cNvPr>
          <p:cNvSpPr/>
          <p:nvPr/>
        </p:nvSpPr>
        <p:spPr>
          <a:xfrm>
            <a:off x="5677294" y="4684700"/>
            <a:ext cx="1689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エンジンとか</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群制御アルゴリズムを形式的に記述し，形式的な検証手法を提案することを目的とする．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76263" y="4436957"/>
            <a:ext cx="1853051"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システム宣言を行い車両インスタンスを生成する．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AV(0,1);//straight</a:t>
            </a:r>
          </a:p>
          <a:p>
            <a:r>
              <a:rPr lang="en-US" altLang="ja-JP" dirty="0"/>
              <a:t>we = AV(3,1);//straight</a:t>
            </a:r>
          </a:p>
          <a:p>
            <a:r>
              <a:rPr lang="en-US" altLang="ja-JP" dirty="0" err="1"/>
              <a:t>sn</a:t>
            </a:r>
            <a:r>
              <a:rPr lang="en-US" altLang="ja-JP" dirty="0"/>
              <a:t> = AV(2,1);//straight</a:t>
            </a:r>
          </a:p>
          <a:p>
            <a:r>
              <a:rPr lang="en-US" altLang="ja-JP" dirty="0" err="1"/>
              <a:t>ew</a:t>
            </a:r>
            <a:r>
              <a:rPr lang="en-US" altLang="ja-JP" dirty="0"/>
              <a:t> = AV(1,1);//straight</a:t>
            </a:r>
          </a:p>
          <a:p>
            <a:r>
              <a:rPr lang="en-US" altLang="ja-JP" dirty="0" err="1"/>
              <a:t>sw</a:t>
            </a:r>
            <a:r>
              <a:rPr lang="en-US" altLang="ja-JP" dirty="0"/>
              <a:t> = AV(2,0);//left</a:t>
            </a:r>
          </a:p>
          <a:p>
            <a:r>
              <a:rPr lang="en-US" altLang="ja-JP" dirty="0" err="1"/>
              <a:t>en</a:t>
            </a:r>
            <a:r>
              <a:rPr lang="en-US" altLang="ja-JP" dirty="0"/>
              <a:t> = AV(1,2);//right</a:t>
            </a:r>
          </a:p>
          <a:p>
            <a:r>
              <a:rPr lang="en-US" altLang="ja-JP" dirty="0"/>
              <a:t>sn2 = AV(2,1);//straight</a:t>
            </a:r>
          </a:p>
          <a:p>
            <a:r>
              <a:rPr lang="en-US" altLang="ja-JP" dirty="0"/>
              <a:t>ew2 = AV(1,1);//straight</a:t>
            </a:r>
          </a:p>
          <a:p>
            <a:r>
              <a:rPr lang="en-US" altLang="ja-JP" dirty="0"/>
              <a:t>sw2 = AV(2,0);//left</a:t>
            </a:r>
          </a:p>
          <a:p>
            <a:r>
              <a:rPr lang="en-US" altLang="ja-JP" dirty="0"/>
              <a:t>en2 = AV(1,2);//right</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rotWithShape="1">
          <a:blip r:embed="rId3"/>
          <a:srcRect l="17071" r="14555" b="5630"/>
          <a:stretch/>
        </p:blipFill>
        <p:spPr>
          <a:xfrm>
            <a:off x="5067299" y="3033713"/>
            <a:ext cx="2960689" cy="3064788"/>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261100" y="2881902"/>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n:0</a:t>
            </a:r>
            <a:endParaRPr kumimoji="1" lang="ja-JP" altLang="en-US"/>
          </a:p>
        </p:txBody>
      </p:sp>
      <p:sp>
        <p:nvSpPr>
          <p:cNvPr id="8" name="正方形/長方形 7">
            <a:extLst>
              <a:ext uri="{FF2B5EF4-FFF2-40B4-BE49-F238E27FC236}">
                <a16:creationId xmlns:a16="http://schemas.microsoft.com/office/drawing/2014/main" id="{A11FA57F-476A-2F42-873A-E787658A515A}"/>
              </a:ext>
            </a:extLst>
          </p:cNvPr>
          <p:cNvSpPr/>
          <p:nvPr/>
        </p:nvSpPr>
        <p:spPr>
          <a:xfrm>
            <a:off x="7928062" y="4389290"/>
            <a:ext cx="515295"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e:1</a:t>
            </a:r>
            <a:endParaRPr kumimoji="1" lang="ja-JP" altLang="en-US"/>
          </a:p>
        </p:txBody>
      </p:sp>
      <p:sp>
        <p:nvSpPr>
          <p:cNvPr id="9" name="正方形/長方形 8">
            <a:extLst>
              <a:ext uri="{FF2B5EF4-FFF2-40B4-BE49-F238E27FC236}">
                <a16:creationId xmlns:a16="http://schemas.microsoft.com/office/drawing/2014/main" id="{5EDBBEBC-CC28-6D4A-80A9-ED42D58C6101}"/>
              </a:ext>
            </a:extLst>
          </p:cNvPr>
          <p:cNvSpPr/>
          <p:nvPr/>
        </p:nvSpPr>
        <p:spPr>
          <a:xfrm>
            <a:off x="4492416" y="4389290"/>
            <a:ext cx="578267" cy="353631"/>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w:3</a:t>
            </a:r>
            <a:endParaRPr kumimoji="1" lang="ja-JP" altLang="en-US"/>
          </a:p>
        </p:txBody>
      </p:sp>
      <p:sp>
        <p:nvSpPr>
          <p:cNvPr id="10" name="正方形/長方形 9">
            <a:extLst>
              <a:ext uri="{FF2B5EF4-FFF2-40B4-BE49-F238E27FC236}">
                <a16:creationId xmlns:a16="http://schemas.microsoft.com/office/drawing/2014/main" id="{6115414C-72AC-2649-9C39-6F99C5450C40}"/>
              </a:ext>
            </a:extLst>
          </p:cNvPr>
          <p:cNvSpPr/>
          <p:nvPr/>
        </p:nvSpPr>
        <p:spPr>
          <a:xfrm>
            <a:off x="6261100" y="6047003"/>
            <a:ext cx="571500" cy="2540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s:2</a:t>
            </a:r>
            <a:endParaRPr kumimoji="1" lang="ja-JP" altLang="en-US"/>
          </a:p>
        </p:txBody>
      </p:sp>
      <p:sp>
        <p:nvSpPr>
          <p:cNvPr id="11" name="曲折矢印 10">
            <a:extLst>
              <a:ext uri="{FF2B5EF4-FFF2-40B4-BE49-F238E27FC236}">
                <a16:creationId xmlns:a16="http://schemas.microsoft.com/office/drawing/2014/main" id="{3A4368CC-16D1-E249-A0CA-CCAC0C4F3E5B}"/>
              </a:ext>
            </a:extLst>
          </p:cNvPr>
          <p:cNvSpPr/>
          <p:nvPr/>
        </p:nvSpPr>
        <p:spPr>
          <a:xfrm rot="16200000">
            <a:off x="6187103" y="354404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曲折矢印 11">
            <a:extLst>
              <a:ext uri="{FF2B5EF4-FFF2-40B4-BE49-F238E27FC236}">
                <a16:creationId xmlns:a16="http://schemas.microsoft.com/office/drawing/2014/main" id="{34B20FF1-CEE5-E048-AD87-4CA560E45AD7}"/>
              </a:ext>
            </a:extLst>
          </p:cNvPr>
          <p:cNvSpPr/>
          <p:nvPr/>
        </p:nvSpPr>
        <p:spPr>
          <a:xfrm flipH="1">
            <a:off x="5656825" y="4791760"/>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上矢印 12">
            <a:extLst>
              <a:ext uri="{FF2B5EF4-FFF2-40B4-BE49-F238E27FC236}">
                <a16:creationId xmlns:a16="http://schemas.microsoft.com/office/drawing/2014/main" id="{6AFF9434-EBF3-D94C-8026-5FBB14B7D881}"/>
              </a:ext>
            </a:extLst>
          </p:cNvPr>
          <p:cNvSpPr/>
          <p:nvPr/>
        </p:nvSpPr>
        <p:spPr>
          <a:xfrm>
            <a:off x="5998614" y="4005441"/>
            <a:ext cx="289252" cy="864195"/>
          </a:xfrm>
          <a:prstGeom prst="upArrow">
            <a:avLst>
              <a:gd name="adj1" fmla="val 50000"/>
              <a:gd name="adj2" fmla="val 680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6880332" y="5125192"/>
            <a:ext cx="1175442" cy="525522"/>
          </a:xfrm>
          <a:prstGeom prst="wedgeRectCallout">
            <a:avLst>
              <a:gd name="adj1" fmla="val -20823"/>
              <a:gd name="adj2" fmla="val -849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右折：２</a:t>
            </a:r>
            <a:endParaRPr kumimoji="1" lang="ja-JP" altLang="en-US"/>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4579271" y="5252195"/>
            <a:ext cx="1175442" cy="525522"/>
          </a:xfrm>
          <a:prstGeom prst="wedgeRectCallout">
            <a:avLst>
              <a:gd name="adj1" fmla="val 66693"/>
              <a:gd name="adj2" fmla="val -5349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左折：</a:t>
            </a:r>
            <a:r>
              <a:rPr lang="en-US" altLang="ja-JP" dirty="0"/>
              <a:t>0</a:t>
            </a:r>
            <a:endParaRPr kumimoji="1" lang="ja-JP" altLang="en-US"/>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4572000" y="3583048"/>
            <a:ext cx="1175442" cy="525522"/>
          </a:xfrm>
          <a:prstGeom prst="wedgeRectCallout">
            <a:avLst>
              <a:gd name="adj1" fmla="val 56969"/>
              <a:gd name="adj2" fmla="val 103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直進：</a:t>
            </a:r>
            <a:r>
              <a:rPr lang="en-US" altLang="ja-JP" dirty="0"/>
              <a:t>1</a:t>
            </a:r>
            <a:endParaRPr kumimoji="1" lang="ja-JP" altLang="en-US"/>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3808</TotalTime>
  <Words>3223</Words>
  <Application>Microsoft Macintosh PowerPoint</Application>
  <PresentationFormat>画面に合わせる (4:3)</PresentationFormat>
  <Paragraphs>269</Paragraphs>
  <Slides>32</Slides>
  <Notes>25</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システム宣言</vt:lpstr>
      <vt:lpstr>シミュレーション</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161</cp:revision>
  <cp:lastPrinted>2019-05-21T04:36:14Z</cp:lastPrinted>
  <dcterms:created xsi:type="dcterms:W3CDTF">2019-02-12T08:19:39Z</dcterms:created>
  <dcterms:modified xsi:type="dcterms:W3CDTF">2019-12-04T09:10:10Z</dcterms:modified>
</cp:coreProperties>
</file>